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2" r:id="rId3"/>
    <p:sldId id="257" r:id="rId4"/>
    <p:sldId id="259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CAA40-A838-4359-A0B9-C44AD959EC4C}" type="datetimeFigureOut">
              <a:rPr lang="de-DE" smtClean="0"/>
              <a:pPr/>
              <a:t>11.01.2018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4C572-6CF9-4C16-A46E-AF7FEC6450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 der Prä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196752"/>
            <a:ext cx="7772400" cy="1470025"/>
          </a:xfr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de-DE" sz="4000" b="0" kern="1200" cap="all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Präsentationstitel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83568" y="2900536"/>
            <a:ext cx="7776864" cy="1176536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</a:t>
            </a:r>
            <a:endParaRPr lang="de-DE" dirty="0"/>
          </a:p>
        </p:txBody>
      </p:sp>
      <p:pic>
        <p:nvPicPr>
          <p:cNvPr id="8" name="Picture 2" descr="C:\Users\Philipp\Desktop\MyKey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437112"/>
            <a:ext cx="2070107" cy="936104"/>
          </a:xfrm>
          <a:prstGeom prst="rect">
            <a:avLst/>
          </a:prstGeom>
          <a:noFill/>
        </p:spPr>
      </p:pic>
      <p:sp>
        <p:nvSpPr>
          <p:cNvPr id="9" name="Rechteck 8"/>
          <p:cNvSpPr/>
          <p:nvPr userDrawn="1"/>
        </p:nvSpPr>
        <p:spPr>
          <a:xfrm>
            <a:off x="683568" y="2639343"/>
            <a:ext cx="7776864" cy="72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übersi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2313" y="1562869"/>
            <a:ext cx="7772400" cy="1362075"/>
          </a:xfrm>
        </p:spPr>
        <p:txBody>
          <a:bodyPr anchor="t"/>
          <a:lstStyle>
            <a:lvl1pPr algn="l">
              <a:defRPr sz="4000" b="0" cap="all" baseline="0"/>
            </a:lvl1pPr>
          </a:lstStyle>
          <a:p>
            <a:r>
              <a:rPr lang="de-DE" dirty="0" smtClean="0"/>
              <a:t>KAPITELTITEL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835696" y="3068960"/>
            <a:ext cx="6696744" cy="576064"/>
          </a:xfrm>
        </p:spPr>
        <p:txBody>
          <a:bodyPr anchor="ctr"/>
          <a:lstStyle>
            <a:lvl1pPr marL="0" indent="0"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Thema 1: Formen</a:t>
            </a:r>
          </a:p>
        </p:txBody>
      </p:sp>
      <p:sp>
        <p:nvSpPr>
          <p:cNvPr id="7" name="Eingekerbter Richtungspfeil 6"/>
          <p:cNvSpPr/>
          <p:nvPr userDrawn="1"/>
        </p:nvSpPr>
        <p:spPr>
          <a:xfrm>
            <a:off x="1259632" y="3104964"/>
            <a:ext cx="504056" cy="504056"/>
          </a:xfrm>
          <a:prstGeom prst="chevron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0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1835696" y="3789040"/>
            <a:ext cx="6696744" cy="576064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Thema 2: Icons</a:t>
            </a:r>
          </a:p>
        </p:txBody>
      </p:sp>
      <p:sp>
        <p:nvSpPr>
          <p:cNvPr id="11" name="Eingekerbter Richtungspfeil 10"/>
          <p:cNvSpPr/>
          <p:nvPr userDrawn="1"/>
        </p:nvSpPr>
        <p:spPr>
          <a:xfrm>
            <a:off x="1259632" y="3825044"/>
            <a:ext cx="504056" cy="504056"/>
          </a:xfrm>
          <a:prstGeom prst="chevron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2" name="Textplatzhalter 2"/>
          <p:cNvSpPr>
            <a:spLocks noGrp="1"/>
          </p:cNvSpPr>
          <p:nvPr>
            <p:ph type="body" idx="14" hasCustomPrompt="1"/>
          </p:nvPr>
        </p:nvSpPr>
        <p:spPr>
          <a:xfrm>
            <a:off x="1835696" y="4509120"/>
            <a:ext cx="6696744" cy="576064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Thema 3: Aufzählungen</a:t>
            </a:r>
          </a:p>
        </p:txBody>
      </p:sp>
      <p:sp>
        <p:nvSpPr>
          <p:cNvPr id="13" name="Eingekerbter Richtungspfeil 12"/>
          <p:cNvSpPr/>
          <p:nvPr userDrawn="1"/>
        </p:nvSpPr>
        <p:spPr>
          <a:xfrm>
            <a:off x="1259632" y="4545124"/>
            <a:ext cx="504056" cy="504056"/>
          </a:xfrm>
          <a:prstGeom prst="chevron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14" name="Picture 2" descr="C:\Users\Philipp\Desktop\MyKey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90041"/>
            <a:ext cx="1368152" cy="618679"/>
          </a:xfrm>
          <a:prstGeom prst="rect">
            <a:avLst/>
          </a:prstGeom>
          <a:noFill/>
        </p:spPr>
      </p:pic>
      <p:sp>
        <p:nvSpPr>
          <p:cNvPr id="15" name="Datumsplatzhalter 14"/>
          <p:cNvSpPr>
            <a:spLocks noGrp="1"/>
          </p:cNvSpPr>
          <p:nvPr>
            <p:ph type="dt" sz="half" idx="15"/>
          </p:nvPr>
        </p:nvSpPr>
        <p:spPr>
          <a:xfrm>
            <a:off x="1547664" y="6309320"/>
            <a:ext cx="1224136" cy="365125"/>
          </a:xfrm>
        </p:spPr>
        <p:txBody>
          <a:bodyPr/>
          <a:lstStyle/>
          <a:p>
            <a:fld id="{AE090693-2DB3-47BC-A4F3-A88907B94454}" type="datetime1">
              <a:rPr lang="de-DE" smtClean="0"/>
              <a:pPr/>
              <a:t>11.01.2018</a:t>
            </a:fld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F3A7ACB-FBA0-455A-A3A7-FBBF1E29B859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7" name="Picture 3" descr="C:\Users\Philipp\Desktop\icons8-kalender-50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6311862"/>
            <a:ext cx="360040" cy="360040"/>
          </a:xfrm>
          <a:prstGeom prst="rect">
            <a:avLst/>
          </a:prstGeom>
          <a:noFill/>
        </p:spPr>
      </p:pic>
      <p:sp>
        <p:nvSpPr>
          <p:cNvPr id="18" name="Textplatzhalter 2"/>
          <p:cNvSpPr>
            <a:spLocks noGrp="1"/>
          </p:cNvSpPr>
          <p:nvPr>
            <p:ph type="body" idx="17" hasCustomPrompt="1"/>
          </p:nvPr>
        </p:nvSpPr>
        <p:spPr>
          <a:xfrm>
            <a:off x="1835696" y="5229200"/>
            <a:ext cx="6696744" cy="576064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Thema 4: Tabellen</a:t>
            </a:r>
          </a:p>
        </p:txBody>
      </p:sp>
      <p:sp>
        <p:nvSpPr>
          <p:cNvPr id="19" name="Eingekerbter Richtungspfeil 18"/>
          <p:cNvSpPr/>
          <p:nvPr userDrawn="1"/>
        </p:nvSpPr>
        <p:spPr>
          <a:xfrm>
            <a:off x="1259632" y="5265204"/>
            <a:ext cx="504056" cy="504056"/>
          </a:xfrm>
          <a:prstGeom prst="chevron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satzzwecke von For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419872" y="274638"/>
            <a:ext cx="5266928" cy="1143000"/>
          </a:xfrm>
        </p:spPr>
        <p:txBody>
          <a:bodyPr>
            <a:noAutofit/>
          </a:bodyPr>
          <a:lstStyle>
            <a:lvl1pPr algn="l">
              <a:defRPr sz="3200" baseline="0"/>
            </a:lvl1pPr>
          </a:lstStyle>
          <a:p>
            <a:r>
              <a:rPr lang="de-DE" dirty="0" smtClean="0"/>
              <a:t>FORMEN</a:t>
            </a:r>
            <a:endParaRPr lang="de-DE" dirty="0"/>
          </a:p>
        </p:txBody>
      </p:sp>
      <p:pic>
        <p:nvPicPr>
          <p:cNvPr id="7" name="Picture 2" descr="C:\Users\Philipp\Desktop\MyKey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6480" y="454227"/>
            <a:ext cx="1733352" cy="783823"/>
          </a:xfrm>
          <a:prstGeom prst="rect">
            <a:avLst/>
          </a:prstGeom>
          <a:noFill/>
        </p:spPr>
      </p:pic>
      <p:sp>
        <p:nvSpPr>
          <p:cNvPr id="8" name="Rechteck 7"/>
          <p:cNvSpPr/>
          <p:nvPr userDrawn="1"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Picture 3" descr="C:\Users\Philipp\Desktop\icons8-kalender-50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6311862"/>
            <a:ext cx="360040" cy="360040"/>
          </a:xfrm>
          <a:prstGeom prst="rect">
            <a:avLst/>
          </a:prstGeom>
          <a:noFill/>
        </p:spPr>
      </p:pic>
      <p:sp>
        <p:nvSpPr>
          <p:cNvPr id="13" name="Datumsplatzhalter 14"/>
          <p:cNvSpPr>
            <a:spLocks noGrp="1"/>
          </p:cNvSpPr>
          <p:nvPr>
            <p:ph type="dt" sz="half" idx="15"/>
          </p:nvPr>
        </p:nvSpPr>
        <p:spPr>
          <a:xfrm>
            <a:off x="1547664" y="6309320"/>
            <a:ext cx="1224136" cy="365125"/>
          </a:xfrm>
        </p:spPr>
        <p:txBody>
          <a:bodyPr/>
          <a:lstStyle/>
          <a:p>
            <a:fld id="{BA0790FC-E7FC-48A5-91FD-C1DE8CF35F82}" type="datetime1">
              <a:rPr lang="de-DE" smtClean="0"/>
              <a:pPr/>
              <a:t>11.01.2018</a:t>
            </a:fld>
            <a:endParaRPr lang="de-DE"/>
          </a:p>
        </p:txBody>
      </p:sp>
      <p:sp>
        <p:nvSpPr>
          <p:cNvPr id="14" name="Foliennummernplatzhalter 15"/>
          <p:cNvSpPr>
            <a:spLocks noGrp="1"/>
          </p:cNvSpPr>
          <p:nvPr>
            <p:ph type="sldNum" sz="quarter" idx="16"/>
          </p:nvPr>
        </p:nvSpPr>
        <p:spPr>
          <a:xfrm>
            <a:off x="7668344" y="6309320"/>
            <a:ext cx="1018456" cy="365125"/>
          </a:xfrm>
        </p:spPr>
        <p:txBody>
          <a:bodyPr/>
          <a:lstStyle/>
          <a:p>
            <a:fld id="{7F3A7ACB-FBA0-455A-A3A7-FBBF1E29B85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1" name="Rechteck 20"/>
          <p:cNvSpPr/>
          <p:nvPr userDrawn="1"/>
        </p:nvSpPr>
        <p:spPr>
          <a:xfrm>
            <a:off x="3851920" y="1844824"/>
            <a:ext cx="2016224" cy="122413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Transparenz 50%</a:t>
            </a:r>
            <a:endParaRPr lang="de-DE" dirty="0"/>
          </a:p>
        </p:txBody>
      </p:sp>
      <p:sp>
        <p:nvSpPr>
          <p:cNvPr id="22" name="Rechteck 21"/>
          <p:cNvSpPr/>
          <p:nvPr userDrawn="1"/>
        </p:nvSpPr>
        <p:spPr>
          <a:xfrm>
            <a:off x="1403648" y="1844824"/>
            <a:ext cx="2016224" cy="1224136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Transparenz 25%</a:t>
            </a:r>
            <a:endParaRPr lang="de-DE" dirty="0"/>
          </a:p>
        </p:txBody>
      </p:sp>
      <p:sp>
        <p:nvSpPr>
          <p:cNvPr id="32" name="Rechteck 31"/>
          <p:cNvSpPr/>
          <p:nvPr userDrawn="1"/>
        </p:nvSpPr>
        <p:spPr>
          <a:xfrm>
            <a:off x="6300192" y="1844824"/>
            <a:ext cx="2016224" cy="122413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Transparenz 75%</a:t>
            </a:r>
            <a:endParaRPr lang="de-DE" dirty="0"/>
          </a:p>
        </p:txBody>
      </p:sp>
      <p:sp>
        <p:nvSpPr>
          <p:cNvPr id="35" name="Inhaltsplatzhalter 2"/>
          <p:cNvSpPr>
            <a:spLocks noGrp="1"/>
          </p:cNvSpPr>
          <p:nvPr>
            <p:ph idx="1" hasCustomPrompt="1"/>
          </p:nvPr>
        </p:nvSpPr>
        <p:spPr>
          <a:xfrm>
            <a:off x="1403648" y="3356993"/>
            <a:ext cx="6912768" cy="266429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800" baseline="0"/>
            </a:lvl1pPr>
            <a:lvl2pPr marL="0" indent="0">
              <a:spcBef>
                <a:spcPts val="0"/>
              </a:spcBef>
              <a:buFont typeface="Wingdings" pitchFamily="2" charset="2"/>
              <a:buChar char="ü"/>
              <a:defRPr sz="2400" baseline="0"/>
            </a:lvl2pPr>
            <a:lvl3pPr>
              <a:buFont typeface="Wingdings" pitchFamily="2" charset="2"/>
              <a:buChar char="ü"/>
              <a:defRPr sz="2000"/>
            </a:lvl3pPr>
            <a:lvl4pPr>
              <a:buFont typeface="Wingdings" pitchFamily="2" charset="2"/>
              <a:buChar char="ü"/>
              <a:defRPr sz="1800"/>
            </a:lvl4pPr>
            <a:lvl5pPr>
              <a:buFont typeface="Wingdings" pitchFamily="2" charset="2"/>
              <a:buChar char="ü"/>
              <a:defRPr sz="1800"/>
            </a:lvl5pPr>
          </a:lstStyle>
          <a:p>
            <a:pPr lvl="0"/>
            <a:r>
              <a:rPr lang="de-DE" dirty="0" smtClean="0"/>
              <a:t>Einsatzzwecke von Formen</a:t>
            </a:r>
          </a:p>
          <a:p>
            <a:pPr lvl="1"/>
            <a:r>
              <a:rPr lang="de-DE" dirty="0" smtClean="0"/>
              <a:t>Per Rechtsklick Gruppieren</a:t>
            </a:r>
          </a:p>
          <a:p>
            <a:pPr lvl="1"/>
            <a:r>
              <a:rPr lang="de-DE" dirty="0" smtClean="0"/>
              <a:t>Transparent über Text heben sie hervor</a:t>
            </a:r>
          </a:p>
          <a:p>
            <a:pPr lvl="1"/>
            <a:r>
              <a:rPr lang="de-DE" dirty="0" smtClean="0"/>
              <a:t>Als Textblöcke generell</a:t>
            </a:r>
          </a:p>
          <a:p>
            <a:pPr lvl="1"/>
            <a:r>
              <a:rPr lang="de-DE" dirty="0" smtClean="0"/>
              <a:t>Im Folienmaster zur Gestaltung fest ins Layout integrieren wie der Balken links</a:t>
            </a:r>
            <a:endParaRPr lang="de-DE" dirty="0"/>
          </a:p>
        </p:txBody>
      </p:sp>
      <p:sp>
        <p:nvSpPr>
          <p:cNvPr id="36" name="Rechteck 35"/>
          <p:cNvSpPr/>
          <p:nvPr userDrawn="1"/>
        </p:nvSpPr>
        <p:spPr>
          <a:xfrm>
            <a:off x="1403648" y="4221088"/>
            <a:ext cx="5976664" cy="432048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zur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419872" y="274638"/>
            <a:ext cx="5266928" cy="1143000"/>
          </a:xfrm>
        </p:spPr>
        <p:txBody>
          <a:bodyPr>
            <a:noAutofit/>
          </a:bodyPr>
          <a:lstStyle>
            <a:lvl1pPr algn="l">
              <a:defRPr sz="3200" baseline="0"/>
            </a:lvl1pPr>
          </a:lstStyle>
          <a:p>
            <a:r>
              <a:rPr lang="de-DE" dirty="0" smtClean="0"/>
              <a:t>ICONS</a:t>
            </a:r>
            <a:endParaRPr lang="de-DE" dirty="0"/>
          </a:p>
        </p:txBody>
      </p:sp>
      <p:pic>
        <p:nvPicPr>
          <p:cNvPr id="7" name="Picture 2" descr="C:\Users\Philipp\Desktop\MyKey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6480" y="454227"/>
            <a:ext cx="1733352" cy="783823"/>
          </a:xfrm>
          <a:prstGeom prst="rect">
            <a:avLst/>
          </a:prstGeom>
          <a:noFill/>
        </p:spPr>
      </p:pic>
      <p:sp>
        <p:nvSpPr>
          <p:cNvPr id="8" name="Rechteck 7"/>
          <p:cNvSpPr/>
          <p:nvPr userDrawn="1"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Picture 3" descr="C:\Users\Philipp\Desktop\icons8-kalender-50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6311862"/>
            <a:ext cx="360040" cy="360040"/>
          </a:xfrm>
          <a:prstGeom prst="rect">
            <a:avLst/>
          </a:prstGeom>
          <a:noFill/>
        </p:spPr>
      </p:pic>
      <p:sp>
        <p:nvSpPr>
          <p:cNvPr id="13" name="Datumsplatzhalter 14"/>
          <p:cNvSpPr>
            <a:spLocks noGrp="1"/>
          </p:cNvSpPr>
          <p:nvPr>
            <p:ph type="dt" sz="half" idx="15"/>
          </p:nvPr>
        </p:nvSpPr>
        <p:spPr>
          <a:xfrm>
            <a:off x="1547664" y="6309320"/>
            <a:ext cx="1224136" cy="365125"/>
          </a:xfrm>
        </p:spPr>
        <p:txBody>
          <a:bodyPr/>
          <a:lstStyle/>
          <a:p>
            <a:fld id="{BA0790FC-E7FC-48A5-91FD-C1DE8CF35F82}" type="datetime1">
              <a:rPr lang="de-DE" smtClean="0"/>
              <a:pPr/>
              <a:t>11.01.2018</a:t>
            </a:fld>
            <a:endParaRPr lang="de-DE"/>
          </a:p>
        </p:txBody>
      </p:sp>
      <p:sp>
        <p:nvSpPr>
          <p:cNvPr id="14" name="Foliennummernplatzhalter 15"/>
          <p:cNvSpPr>
            <a:spLocks noGrp="1"/>
          </p:cNvSpPr>
          <p:nvPr>
            <p:ph type="sldNum" sz="quarter" idx="16"/>
          </p:nvPr>
        </p:nvSpPr>
        <p:spPr>
          <a:xfrm>
            <a:off x="7668344" y="6309320"/>
            <a:ext cx="1018456" cy="365125"/>
          </a:xfrm>
        </p:spPr>
        <p:txBody>
          <a:bodyPr/>
          <a:lstStyle/>
          <a:p>
            <a:fld id="{7F3A7ACB-FBA0-455A-A3A7-FBBF1E29B85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8" name="Bildplatzhalter 17"/>
          <p:cNvSpPr>
            <a:spLocks noGrp="1"/>
          </p:cNvSpPr>
          <p:nvPr>
            <p:ph type="pic" sz="quarter" idx="17" hasCustomPrompt="1"/>
          </p:nvPr>
        </p:nvSpPr>
        <p:spPr>
          <a:xfrm>
            <a:off x="2015756" y="1989336"/>
            <a:ext cx="720000" cy="720000"/>
          </a:xfrm>
        </p:spPr>
        <p:txBody>
          <a:bodyPr anchor="ctr">
            <a:noAutofit/>
          </a:bodyPr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de-DE" dirty="0" smtClean="0"/>
              <a:t>Icon</a:t>
            </a:r>
            <a:endParaRPr lang="de-DE" dirty="0"/>
          </a:p>
        </p:txBody>
      </p:sp>
      <p:sp>
        <p:nvSpPr>
          <p:cNvPr id="19" name="Bildplatzhalter 17"/>
          <p:cNvSpPr>
            <a:spLocks noGrp="1"/>
          </p:cNvSpPr>
          <p:nvPr>
            <p:ph type="pic" sz="quarter" idx="18" hasCustomPrompt="1"/>
          </p:nvPr>
        </p:nvSpPr>
        <p:spPr>
          <a:xfrm>
            <a:off x="4536135" y="1988840"/>
            <a:ext cx="720000" cy="720000"/>
          </a:xfrm>
        </p:spPr>
        <p:txBody>
          <a:bodyPr anchor="ctr">
            <a:noAutofit/>
          </a:bodyPr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de-DE" dirty="0" smtClean="0"/>
              <a:t>Icon</a:t>
            </a:r>
            <a:endParaRPr lang="de-DE" dirty="0"/>
          </a:p>
        </p:txBody>
      </p:sp>
      <p:sp>
        <p:nvSpPr>
          <p:cNvPr id="20" name="Bildplatzhalter 17"/>
          <p:cNvSpPr>
            <a:spLocks noGrp="1"/>
          </p:cNvSpPr>
          <p:nvPr>
            <p:ph type="pic" sz="quarter" idx="19" hasCustomPrompt="1"/>
          </p:nvPr>
        </p:nvSpPr>
        <p:spPr>
          <a:xfrm>
            <a:off x="7056415" y="1988840"/>
            <a:ext cx="720000" cy="720000"/>
          </a:xfrm>
        </p:spPr>
        <p:txBody>
          <a:bodyPr anchor="ctr">
            <a:noAutofit/>
          </a:bodyPr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de-DE" dirty="0" smtClean="0"/>
              <a:t>Icon</a:t>
            </a:r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20"/>
          </p:nvPr>
        </p:nvSpPr>
        <p:spPr>
          <a:xfrm>
            <a:off x="1259632" y="2817551"/>
            <a:ext cx="2232248" cy="1079897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i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21"/>
          </p:nvPr>
        </p:nvSpPr>
        <p:spPr>
          <a:xfrm>
            <a:off x="3780011" y="2817551"/>
            <a:ext cx="2232248" cy="1079897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i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22"/>
          </p:nvPr>
        </p:nvSpPr>
        <p:spPr>
          <a:xfrm>
            <a:off x="6300291" y="2817551"/>
            <a:ext cx="2232248" cy="1079897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i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26" name="Bildplatzhalter 17"/>
          <p:cNvSpPr>
            <a:spLocks noGrp="1"/>
          </p:cNvSpPr>
          <p:nvPr>
            <p:ph type="pic" sz="quarter" idx="23" hasCustomPrompt="1"/>
          </p:nvPr>
        </p:nvSpPr>
        <p:spPr>
          <a:xfrm>
            <a:off x="2015756" y="3969160"/>
            <a:ext cx="720000" cy="720000"/>
          </a:xfrm>
        </p:spPr>
        <p:txBody>
          <a:bodyPr anchor="ctr">
            <a:noAutofit/>
          </a:bodyPr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de-DE" dirty="0" smtClean="0"/>
              <a:t>Icon</a:t>
            </a:r>
            <a:endParaRPr lang="de-DE" dirty="0"/>
          </a:p>
        </p:txBody>
      </p:sp>
      <p:sp>
        <p:nvSpPr>
          <p:cNvPr id="27" name="Bildplatzhalter 17"/>
          <p:cNvSpPr>
            <a:spLocks noGrp="1"/>
          </p:cNvSpPr>
          <p:nvPr>
            <p:ph type="pic" sz="quarter" idx="24" hasCustomPrompt="1"/>
          </p:nvPr>
        </p:nvSpPr>
        <p:spPr>
          <a:xfrm>
            <a:off x="4536135" y="3968664"/>
            <a:ext cx="720000" cy="720000"/>
          </a:xfrm>
        </p:spPr>
        <p:txBody>
          <a:bodyPr anchor="ctr">
            <a:noAutofit/>
          </a:bodyPr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de-DE" dirty="0" smtClean="0"/>
              <a:t>Icon</a:t>
            </a:r>
            <a:endParaRPr lang="de-DE" dirty="0"/>
          </a:p>
        </p:txBody>
      </p:sp>
      <p:sp>
        <p:nvSpPr>
          <p:cNvPr id="28" name="Bildplatzhalter 17"/>
          <p:cNvSpPr>
            <a:spLocks noGrp="1"/>
          </p:cNvSpPr>
          <p:nvPr>
            <p:ph type="pic" sz="quarter" idx="25" hasCustomPrompt="1"/>
          </p:nvPr>
        </p:nvSpPr>
        <p:spPr>
          <a:xfrm>
            <a:off x="7056415" y="3968664"/>
            <a:ext cx="720000" cy="720000"/>
          </a:xfrm>
        </p:spPr>
        <p:txBody>
          <a:bodyPr anchor="ctr">
            <a:noAutofit/>
          </a:bodyPr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de-DE" dirty="0" smtClean="0"/>
              <a:t>Icon</a:t>
            </a:r>
            <a:endParaRPr lang="de-DE" dirty="0"/>
          </a:p>
        </p:txBody>
      </p:sp>
      <p:sp>
        <p:nvSpPr>
          <p:cNvPr id="29" name="Textplatzhalter 22"/>
          <p:cNvSpPr>
            <a:spLocks noGrp="1"/>
          </p:cNvSpPr>
          <p:nvPr>
            <p:ph type="body" sz="quarter" idx="26"/>
          </p:nvPr>
        </p:nvSpPr>
        <p:spPr>
          <a:xfrm>
            <a:off x="1259632" y="4797375"/>
            <a:ext cx="2232248" cy="1079897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i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30" name="Textplatzhalter 22"/>
          <p:cNvSpPr>
            <a:spLocks noGrp="1"/>
          </p:cNvSpPr>
          <p:nvPr>
            <p:ph type="body" sz="quarter" idx="27"/>
          </p:nvPr>
        </p:nvSpPr>
        <p:spPr>
          <a:xfrm>
            <a:off x="3780011" y="4797375"/>
            <a:ext cx="2232248" cy="1079897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i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31" name="Textplatzhalter 22"/>
          <p:cNvSpPr>
            <a:spLocks noGrp="1"/>
          </p:cNvSpPr>
          <p:nvPr>
            <p:ph type="body" sz="quarter" idx="28"/>
          </p:nvPr>
        </p:nvSpPr>
        <p:spPr>
          <a:xfrm>
            <a:off x="6300291" y="4797375"/>
            <a:ext cx="2232248" cy="1079897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i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t Mastervorlage sind Tabellen immer am gleichen Plat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419872" y="274638"/>
            <a:ext cx="5266928" cy="1143000"/>
          </a:xfrm>
        </p:spPr>
        <p:txBody>
          <a:bodyPr>
            <a:noAutofit/>
          </a:bodyPr>
          <a:lstStyle>
            <a:lvl1pPr algn="l">
              <a:defRPr sz="3200" baseline="0"/>
            </a:lvl1pPr>
          </a:lstStyle>
          <a:p>
            <a:r>
              <a:rPr lang="de-DE" dirty="0" smtClean="0"/>
              <a:t>TABELLEN</a:t>
            </a:r>
            <a:endParaRPr lang="de-DE" dirty="0"/>
          </a:p>
        </p:txBody>
      </p:sp>
      <p:pic>
        <p:nvPicPr>
          <p:cNvPr id="7" name="Picture 2" descr="C:\Users\Philipp\Desktop\MyKey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6480" y="454227"/>
            <a:ext cx="1733352" cy="783823"/>
          </a:xfrm>
          <a:prstGeom prst="rect">
            <a:avLst/>
          </a:prstGeom>
          <a:noFill/>
        </p:spPr>
      </p:pic>
      <p:sp>
        <p:nvSpPr>
          <p:cNvPr id="8" name="Rechteck 7"/>
          <p:cNvSpPr/>
          <p:nvPr userDrawn="1"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Picture 3" descr="C:\Users\Philipp\Desktop\icons8-kalender-50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6311862"/>
            <a:ext cx="360040" cy="360040"/>
          </a:xfrm>
          <a:prstGeom prst="rect">
            <a:avLst/>
          </a:prstGeom>
          <a:noFill/>
        </p:spPr>
      </p:pic>
      <p:sp>
        <p:nvSpPr>
          <p:cNvPr id="13" name="Datumsplatzhalter 14"/>
          <p:cNvSpPr>
            <a:spLocks noGrp="1"/>
          </p:cNvSpPr>
          <p:nvPr>
            <p:ph type="dt" sz="half" idx="15"/>
          </p:nvPr>
        </p:nvSpPr>
        <p:spPr>
          <a:xfrm>
            <a:off x="1547664" y="6309320"/>
            <a:ext cx="1224136" cy="365125"/>
          </a:xfrm>
        </p:spPr>
        <p:txBody>
          <a:bodyPr/>
          <a:lstStyle/>
          <a:p>
            <a:fld id="{BA0790FC-E7FC-48A5-91FD-C1DE8CF35F82}" type="datetime1">
              <a:rPr lang="de-DE" smtClean="0"/>
              <a:pPr/>
              <a:t>11.01.2018</a:t>
            </a:fld>
            <a:endParaRPr lang="de-DE"/>
          </a:p>
        </p:txBody>
      </p:sp>
      <p:sp>
        <p:nvSpPr>
          <p:cNvPr id="14" name="Foliennummernplatzhalter 15"/>
          <p:cNvSpPr>
            <a:spLocks noGrp="1"/>
          </p:cNvSpPr>
          <p:nvPr>
            <p:ph type="sldNum" sz="quarter" idx="16"/>
          </p:nvPr>
        </p:nvSpPr>
        <p:spPr>
          <a:xfrm>
            <a:off x="7668344" y="6309320"/>
            <a:ext cx="1018456" cy="365125"/>
          </a:xfrm>
        </p:spPr>
        <p:txBody>
          <a:bodyPr/>
          <a:lstStyle/>
          <a:p>
            <a:fld id="{7F3A7ACB-FBA0-455A-A3A7-FBBF1E29B85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2" name="Tabellenplatzhalter 21"/>
          <p:cNvSpPr>
            <a:spLocks noGrp="1"/>
          </p:cNvSpPr>
          <p:nvPr>
            <p:ph type="tbl" sz="quarter" idx="17" hasCustomPrompt="1"/>
          </p:nvPr>
        </p:nvSpPr>
        <p:spPr>
          <a:xfrm>
            <a:off x="1331913" y="1916113"/>
            <a:ext cx="7200900" cy="4033837"/>
          </a:xfrm>
        </p:spPr>
        <p:txBody>
          <a:bodyPr anchor="ctr"/>
          <a:lstStyle>
            <a:lvl1pPr>
              <a:buNone/>
              <a:defRPr/>
            </a:lvl1pPr>
          </a:lstStyle>
          <a:p>
            <a:r>
              <a:rPr lang="de-DE" dirty="0" smtClean="0"/>
              <a:t>TABELLEN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419872" y="274638"/>
            <a:ext cx="5266928" cy="1143000"/>
          </a:xfrm>
        </p:spPr>
        <p:txBody>
          <a:bodyPr>
            <a:noAutofit/>
          </a:bodyPr>
          <a:lstStyle>
            <a:lvl1pPr algn="l">
              <a:defRPr sz="3200" baseline="0"/>
            </a:lvl1pPr>
          </a:lstStyle>
          <a:p>
            <a:r>
              <a:rPr lang="de-DE" dirty="0" smtClean="0"/>
              <a:t>AUFZÄHLUNGEN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1547664" y="1916832"/>
            <a:ext cx="7139136" cy="420933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buFont typeface="Wingdings" pitchFamily="2" charset="2"/>
              <a:buChar char="§"/>
              <a:defRPr sz="2000"/>
            </a:lvl3pPr>
            <a:lvl4pPr>
              <a:buFont typeface="Wingdings" pitchFamily="2" charset="2"/>
              <a:buChar char="§"/>
              <a:defRPr sz="1800"/>
            </a:lvl4pPr>
            <a:lvl5pPr>
              <a:buFont typeface="Wingdings" pitchFamily="2" charset="2"/>
              <a:buChar char="§"/>
              <a:defRPr sz="1800"/>
            </a:lvl5pPr>
          </a:lstStyle>
          <a:p>
            <a:pPr lvl="0"/>
            <a:r>
              <a:rPr lang="de-DE" dirty="0" smtClean="0"/>
              <a:t>Aufzählung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7" name="Picture 2" descr="C:\Users\Philipp\Desktop\MyKey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6480" y="454227"/>
            <a:ext cx="1733352" cy="783823"/>
          </a:xfrm>
          <a:prstGeom prst="rect">
            <a:avLst/>
          </a:prstGeom>
          <a:noFill/>
        </p:spPr>
      </p:pic>
      <p:sp>
        <p:nvSpPr>
          <p:cNvPr id="8" name="Rechteck 7"/>
          <p:cNvSpPr/>
          <p:nvPr userDrawn="1"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Picture 3" descr="C:\Users\Philipp\Desktop\icons8-kalender-50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6311862"/>
            <a:ext cx="360040" cy="360040"/>
          </a:xfrm>
          <a:prstGeom prst="rect">
            <a:avLst/>
          </a:prstGeom>
          <a:noFill/>
        </p:spPr>
      </p:pic>
      <p:sp>
        <p:nvSpPr>
          <p:cNvPr id="15" name="Datumsplatzhalter 14"/>
          <p:cNvSpPr>
            <a:spLocks noGrp="1"/>
          </p:cNvSpPr>
          <p:nvPr>
            <p:ph type="dt" sz="half" idx="15"/>
          </p:nvPr>
        </p:nvSpPr>
        <p:spPr>
          <a:xfrm>
            <a:off x="1547664" y="6309320"/>
            <a:ext cx="1224136" cy="365125"/>
          </a:xfrm>
        </p:spPr>
        <p:txBody>
          <a:bodyPr/>
          <a:lstStyle/>
          <a:p>
            <a:fld id="{93784650-F8EE-429A-A387-9ADF8E02A03E}" type="datetime1">
              <a:rPr lang="de-DE" smtClean="0"/>
              <a:pPr/>
              <a:t>11.01.2018</a:t>
            </a:fld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6"/>
          </p:nvPr>
        </p:nvSpPr>
        <p:spPr>
          <a:xfrm>
            <a:off x="7668344" y="6309320"/>
            <a:ext cx="1018456" cy="365125"/>
          </a:xfrm>
        </p:spPr>
        <p:txBody>
          <a:bodyPr/>
          <a:lstStyle/>
          <a:p>
            <a:fld id="{7F3A7ACB-FBA0-455A-A3A7-FBBF1E29B85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Vorlage nur mit Layout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Picture 3" descr="C:\Users\Philipp\Desktop\icons8-kalender-50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311862"/>
            <a:ext cx="360040" cy="360040"/>
          </a:xfrm>
          <a:prstGeom prst="rect">
            <a:avLst/>
          </a:prstGeom>
          <a:noFill/>
        </p:spPr>
      </p:pic>
      <p:sp>
        <p:nvSpPr>
          <p:cNvPr id="4" name="Datumsplatzhalter 14"/>
          <p:cNvSpPr>
            <a:spLocks noGrp="1"/>
          </p:cNvSpPr>
          <p:nvPr>
            <p:ph type="dt" sz="half" idx="15"/>
          </p:nvPr>
        </p:nvSpPr>
        <p:spPr>
          <a:xfrm>
            <a:off x="1547664" y="6309320"/>
            <a:ext cx="1224136" cy="365125"/>
          </a:xfrm>
        </p:spPr>
        <p:txBody>
          <a:bodyPr/>
          <a:lstStyle/>
          <a:p>
            <a:fld id="{93784650-F8EE-429A-A387-9ADF8E02A03E}" type="datetime1">
              <a:rPr lang="de-DE" smtClean="0"/>
              <a:pPr/>
              <a:t>11.01.2018</a:t>
            </a:fld>
            <a:endParaRPr lang="de-DE"/>
          </a:p>
        </p:txBody>
      </p:sp>
      <p:sp>
        <p:nvSpPr>
          <p:cNvPr id="6" name="Foliennummernplatzhalter 15"/>
          <p:cNvSpPr>
            <a:spLocks noGrp="1"/>
          </p:cNvSpPr>
          <p:nvPr>
            <p:ph type="sldNum" sz="quarter" idx="16"/>
          </p:nvPr>
        </p:nvSpPr>
        <p:spPr>
          <a:xfrm>
            <a:off x="7668344" y="6309320"/>
            <a:ext cx="1018456" cy="365125"/>
          </a:xfrm>
        </p:spPr>
        <p:txBody>
          <a:bodyPr/>
          <a:lstStyle/>
          <a:p>
            <a:fld id="{7F3A7ACB-FBA0-455A-A3A7-FBBF1E29B85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Einführung in die Hierarchie des Folienmasters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1560" y="1600200"/>
            <a:ext cx="80752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Legt man hier den Zeilenabstand fest, verändert der sich in allen Platzhaltern auf Layouts 2.Hierarchieebene</a:t>
            </a:r>
          </a:p>
          <a:p>
            <a:pPr lvl="1"/>
            <a:r>
              <a:rPr lang="de-DE" dirty="0" smtClean="0"/>
              <a:t>So wie Symbole für Stichpunkte</a:t>
            </a:r>
          </a:p>
          <a:p>
            <a:pPr lvl="2"/>
            <a:r>
              <a:rPr lang="de-DE" dirty="0" smtClean="0"/>
              <a:t>Die Schriftart</a:t>
            </a:r>
          </a:p>
          <a:p>
            <a:pPr lvl="3"/>
            <a:r>
              <a:rPr lang="de-DE" dirty="0" smtClean="0"/>
              <a:t>Schriftgröße</a:t>
            </a:r>
          </a:p>
          <a:p>
            <a:pPr lvl="4"/>
            <a:r>
              <a:rPr lang="de-DE" dirty="0" smtClean="0"/>
              <a:t>Oder Schriftfarbe</a:t>
            </a:r>
          </a:p>
          <a:p>
            <a:pPr lvl="0"/>
            <a:endParaRPr lang="de-DE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547664" y="6309320"/>
            <a:ext cx="1224136" cy="365125"/>
          </a:xfrm>
          <a:prstGeom prst="rect">
            <a:avLst/>
          </a:prstGeom>
        </p:spPr>
        <p:txBody>
          <a:bodyPr anchor="ctr"/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fld id="{51A3B940-CF78-45BD-A351-46EF3AD51084}" type="datetime1">
              <a:rPr lang="de-DE" smtClean="0"/>
              <a:pPr/>
              <a:t>11.01.2018</a:t>
            </a:fld>
            <a:endParaRPr lang="de-DE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68344" y="6309320"/>
            <a:ext cx="1018456" cy="365125"/>
          </a:xfrm>
          <a:prstGeom prst="rect">
            <a:avLst/>
          </a:prstGeom>
        </p:spPr>
        <p:txBody>
          <a:bodyPr anchor="ctr"/>
          <a:lstStyle>
            <a:lvl1pPr algn="r">
              <a:defRPr sz="1600" b="1">
                <a:solidFill>
                  <a:schemeClr val="bg2"/>
                </a:solidFill>
              </a:defRPr>
            </a:lvl1pPr>
          </a:lstStyle>
          <a:p>
            <a:fld id="{7F3A7ACB-FBA0-455A-A3A7-FBBF1E29B85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81" r:id="rId3"/>
    <p:sldLayoutId id="2147483680" r:id="rId4"/>
    <p:sldLayoutId id="2147483682" r:id="rId5"/>
    <p:sldLayoutId id="2147483674" r:id="rId6"/>
    <p:sldLayoutId id="2147483679" r:id="rId7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10000"/>
        </a:lnSpc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10000"/>
        </a:lnSpc>
        <a:spcBef>
          <a:spcPct val="20000"/>
        </a:spcBef>
        <a:buFont typeface="Wingdings" pitchFamily="2" charset="2"/>
        <a:buChar char="Ø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Kozuka Mincho Pr6N H" pitchFamily="18" charset="-128"/>
          <a:ea typeface="Kozuka Mincho Pr6N H" pitchFamily="18" charset="-128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ct val="20000"/>
        </a:spcBef>
        <a:buFont typeface="Arial" pitchFamily="34" charset="0"/>
        <a:buChar char="»"/>
        <a:defRPr sz="2800" kern="1200">
          <a:solidFill>
            <a:srgbClr val="FFC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hyperlink" Target="https://icons8.de/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ykey.shop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ykey.software/second-hand-software-infografik/" TargetMode="External"/><Relationship Id="rId4" Type="http://schemas.openxmlformats.org/officeDocument/2006/relationships/hyperlink" Target="https://mykey.software/windows-office-preisvergleic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Eigene Powerpoint Layouts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Zum stimmigen Design in einer halben Stunde.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2" y="1562869"/>
            <a:ext cx="7954143" cy="136207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Wechseln SIE im MENÜ </a:t>
            </a:r>
            <a:r>
              <a:rPr lang="de-DE" u="sng" dirty="0" err="1" smtClean="0">
                <a:solidFill>
                  <a:srgbClr val="00B0F0"/>
                </a:solidFill>
              </a:rPr>
              <a:t>ansicht</a:t>
            </a:r>
            <a:r>
              <a:rPr lang="de-DE" dirty="0" smtClean="0">
                <a:solidFill>
                  <a:srgbClr val="00B0F0"/>
                </a:solidFill>
              </a:rPr>
              <a:t> </a:t>
            </a:r>
            <a:r>
              <a:rPr lang="de-DE" dirty="0" smtClean="0"/>
              <a:t>in den </a:t>
            </a:r>
            <a:r>
              <a:rPr lang="de-DE" dirty="0" err="1" smtClean="0"/>
              <a:t>FOLIENmaster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Erklärung zu Elementen wie Datum </a:t>
            </a:r>
            <a:r>
              <a:rPr lang="de-DE" dirty="0" smtClean="0"/>
              <a:t>&amp; </a:t>
            </a:r>
            <a:r>
              <a:rPr lang="de-DE" dirty="0" smtClean="0"/>
              <a:t>Foliennummer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de-DE" dirty="0" err="1" smtClean="0"/>
              <a:t>Iconsets</a:t>
            </a:r>
            <a:r>
              <a:rPr lang="de-DE" dirty="0" smtClean="0"/>
              <a:t> </a:t>
            </a:r>
            <a:r>
              <a:rPr lang="de-DE" dirty="0" smtClean="0"/>
              <a:t>&amp; Platzhalter im </a:t>
            </a:r>
            <a:r>
              <a:rPr lang="de-DE" dirty="0" smtClean="0"/>
              <a:t>Einsatz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de-DE" dirty="0" smtClean="0"/>
              <a:t>Formen </a:t>
            </a:r>
            <a:r>
              <a:rPr lang="de-DE" dirty="0" smtClean="0"/>
              <a:t>und ihre </a:t>
            </a:r>
            <a:r>
              <a:rPr lang="de-DE" dirty="0" smtClean="0"/>
              <a:t>Einsatzzwecke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E090693-2DB3-47BC-A4F3-A88907B94454}" type="datetime1">
              <a:rPr lang="de-DE" smtClean="0"/>
              <a:pPr/>
              <a:t>11.01.2018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F3A7ACB-FBA0-455A-A3A7-FBBF1E29B859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r>
              <a:rPr lang="de-DE" dirty="0" smtClean="0"/>
              <a:t>Tabellen </a:t>
            </a:r>
            <a:r>
              <a:rPr lang="de-DE" dirty="0" smtClean="0"/>
              <a:t>für abschließende </a:t>
            </a:r>
            <a:r>
              <a:rPr lang="de-DE" dirty="0" smtClean="0"/>
              <a:t>Tipps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Datum &amp; Foliennummer erklärt in einer Aufzählung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Im Folienmaster legen Sie </a:t>
            </a:r>
            <a:r>
              <a:rPr lang="de-DE" dirty="0" smtClean="0"/>
              <a:t>im </a:t>
            </a:r>
            <a:r>
              <a:rPr lang="de-DE" dirty="0" smtClean="0"/>
              <a:t>Reiter „Masterlayout“ </a:t>
            </a:r>
            <a:r>
              <a:rPr lang="de-DE" dirty="0" smtClean="0"/>
              <a:t>fest</a:t>
            </a:r>
            <a:r>
              <a:rPr lang="de-DE" dirty="0" smtClean="0"/>
              <a:t>, </a:t>
            </a:r>
            <a:r>
              <a:rPr lang="de-DE" dirty="0" smtClean="0"/>
              <a:t>ob und wo Standard-</a:t>
            </a:r>
            <a:r>
              <a:rPr lang="de-DE" dirty="0" err="1" smtClean="0"/>
              <a:t>elemente</a:t>
            </a:r>
            <a:r>
              <a:rPr lang="de-DE" dirty="0" smtClean="0"/>
              <a:t>  wie das Datum erscheinen</a:t>
            </a:r>
            <a:endParaRPr lang="de-DE" dirty="0" smtClean="0"/>
          </a:p>
          <a:p>
            <a:r>
              <a:rPr lang="de-DE" dirty="0" smtClean="0"/>
              <a:t>Datum und Foliennummer finden Sie dann in der normalen Ansicht im Menü „Einfügen“</a:t>
            </a:r>
          </a:p>
          <a:p>
            <a:r>
              <a:rPr lang="de-DE" dirty="0" smtClean="0"/>
              <a:t>Auch solche Standardelemente lassen sich im Master beliebig formatieren und färben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999A51C-6508-4736-933E-BD6A425464F9}" type="datetime1">
              <a:rPr lang="de-DE" smtClean="0"/>
              <a:pPr/>
              <a:t>11.01.2018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F3A7ACB-FBA0-455A-A3A7-FBBF1E29B859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Icons zur Illustration und Platzhalter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A0790FC-E7FC-48A5-91FD-C1DE8CF35F82}" type="datetime1">
              <a:rPr lang="de-DE" smtClean="0"/>
              <a:pPr/>
              <a:t>11.01.2018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F3A7ACB-FBA0-455A-A3A7-FBBF1E29B859}" type="slidenum">
              <a:rPr lang="de-DE" smtClean="0"/>
              <a:pPr/>
              <a:t>4</a:t>
            </a:fld>
            <a:endParaRPr lang="de-DE"/>
          </a:p>
        </p:txBody>
      </p:sp>
      <p:pic>
        <p:nvPicPr>
          <p:cNvPr id="17" name="Bildplatzhalter 16" descr="icons8-pinsel-50.png"/>
          <p:cNvPicPr>
            <a:picLocks noGrp="1" noChangeAspect="1"/>
          </p:cNvPicPr>
          <p:nvPr>
            <p:ph type="pic" sz="quarter" idx="17"/>
          </p:nvPr>
        </p:nvPicPr>
        <p:blipFill>
          <a:blip r:embed="rId2" cstate="print"/>
          <a:srcRect l="110" r="110"/>
          <a:stretch>
            <a:fillRect/>
          </a:stretch>
        </p:blipFill>
        <p:spPr/>
      </p:pic>
      <p:pic>
        <p:nvPicPr>
          <p:cNvPr id="18" name="Bildplatzhalter 17" descr="icons8-hilfe-50.png"/>
          <p:cNvPicPr>
            <a:picLocks noGrp="1" noChangeAspect="1"/>
          </p:cNvPicPr>
          <p:nvPr>
            <p:ph type="pic" sz="quarter" idx="18"/>
          </p:nvPr>
        </p:nvPicPr>
        <p:blipFill>
          <a:blip r:embed="rId3" cstate="print"/>
          <a:srcRect t="110" b="110"/>
          <a:stretch>
            <a:fillRect/>
          </a:stretch>
        </p:blipFill>
        <p:spPr/>
      </p:pic>
      <p:pic>
        <p:nvPicPr>
          <p:cNvPr id="19" name="Bildplatzhalter 18" descr="icons8-wegweiser-50.png"/>
          <p:cNvPicPr>
            <a:picLocks noGrp="1" noChangeAspect="1"/>
          </p:cNvPicPr>
          <p:nvPr>
            <p:ph type="pic" sz="quarter" idx="19"/>
          </p:nvPr>
        </p:nvPicPr>
        <p:blipFill>
          <a:blip r:embed="rId4" cstate="print"/>
          <a:srcRect t="110" b="110"/>
          <a:stretch>
            <a:fillRect/>
          </a:stretch>
        </p:blipFill>
        <p:spPr/>
      </p:pic>
      <p:sp>
        <p:nvSpPr>
          <p:cNvPr id="8" name="Textplatzhalt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e-DE" dirty="0" smtClean="0"/>
              <a:t>Icons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 smtClean="0"/>
              <a:t>Aber wo finden?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 smtClean="0">
                <a:hlinkClick r:id="rId5"/>
              </a:rPr>
              <a:t>Icons8</a:t>
            </a:r>
            <a:endParaRPr lang="de-DE" dirty="0">
              <a:hlinkClick r:id="rId5"/>
            </a:endParaRPr>
          </a:p>
        </p:txBody>
      </p:sp>
      <p:pic>
        <p:nvPicPr>
          <p:cNvPr id="20" name="Bildplatzhalter 19" descr="icons8-eingekreiste-1-50.png"/>
          <p:cNvPicPr>
            <a:picLocks noGrp="1" noChangeAspect="1"/>
          </p:cNvPicPr>
          <p:nvPr>
            <p:ph type="pic" sz="quarter" idx="23"/>
          </p:nvPr>
        </p:nvPicPr>
        <p:blipFill>
          <a:blip r:embed="rId6" cstate="print"/>
          <a:srcRect/>
          <a:stretch>
            <a:fillRect/>
          </a:stretch>
        </p:blipFill>
        <p:spPr/>
      </p:pic>
      <p:pic>
        <p:nvPicPr>
          <p:cNvPr id="21" name="Bildplatzhalter 20" descr="icons8-eingekreiste-2-50.png"/>
          <p:cNvPicPr>
            <a:picLocks noGrp="1" noChangeAspect="1"/>
          </p:cNvPicPr>
          <p:nvPr>
            <p:ph type="pic" sz="quarter" idx="24"/>
          </p:nvPr>
        </p:nvPicPr>
        <p:blipFill>
          <a:blip r:embed="rId7" cstate="print"/>
          <a:srcRect t="110" b="110"/>
          <a:stretch>
            <a:fillRect/>
          </a:stretch>
        </p:blipFill>
        <p:spPr/>
      </p:pic>
      <p:pic>
        <p:nvPicPr>
          <p:cNvPr id="22" name="Bildplatzhalter 21" descr="icons8-eingekreiste-3-50.png"/>
          <p:cNvPicPr>
            <a:picLocks noGrp="1" noChangeAspect="1"/>
          </p:cNvPicPr>
          <p:nvPr>
            <p:ph type="pic" sz="quarter" idx="25"/>
          </p:nvPr>
        </p:nvPicPr>
        <p:blipFill>
          <a:blip r:embed="rId8" cstate="print"/>
          <a:srcRect t="110" b="110"/>
          <a:stretch>
            <a:fillRect/>
          </a:stretch>
        </p:blipFill>
        <p:spPr/>
      </p:pic>
      <p:sp>
        <p:nvSpPr>
          <p:cNvPr id="14" name="Textplatzhalter 1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e-DE" dirty="0" smtClean="0"/>
              <a:t>Diese Folie besteht aus Text- &amp; Bild-Platzhaltern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7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Festgelegt im Folienmaster als Layout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8"/>
          </p:nvPr>
        </p:nvSpPr>
        <p:spPr>
          <a:xfrm>
            <a:off x="6300291" y="4797375"/>
            <a:ext cx="2232248" cy="1223913"/>
          </a:xfrm>
        </p:spPr>
        <p:txBody>
          <a:bodyPr>
            <a:normAutofit/>
          </a:bodyPr>
          <a:lstStyle/>
          <a:p>
            <a:r>
              <a:rPr lang="de-DE" dirty="0" smtClean="0"/>
              <a:t>Neue Folien einfach per Rechtsklick mit passendem Layout erstellen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Formen standardisieren ein Layout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A0790FC-E7FC-48A5-91FD-C1DE8CF35F82}" type="datetime1">
              <a:rPr lang="de-DE" smtClean="0"/>
              <a:pPr/>
              <a:t>11.01.2018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F3A7ACB-FBA0-455A-A3A7-FBBF1E29B859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403648" y="3212976"/>
            <a:ext cx="6912768" cy="2952328"/>
          </a:xfrm>
        </p:spPr>
        <p:txBody>
          <a:bodyPr>
            <a:normAutofit/>
          </a:bodyPr>
          <a:lstStyle/>
          <a:p>
            <a:r>
              <a:rPr lang="de-DE" dirty="0" smtClean="0"/>
              <a:t>Formen lassen sich in der Masteransicht fest einbetten. </a:t>
            </a:r>
            <a:r>
              <a:rPr lang="de-DE" dirty="0" smtClean="0"/>
              <a:t>Man legt sie </a:t>
            </a:r>
            <a:r>
              <a:rPr lang="de-DE" dirty="0" smtClean="0"/>
              <a:t>beispielsweise</a:t>
            </a:r>
          </a:p>
          <a:p>
            <a:r>
              <a:rPr lang="de-DE" dirty="0" smtClean="0"/>
              <a:t>hinter </a:t>
            </a:r>
            <a:r>
              <a:rPr lang="de-DE" dirty="0" smtClean="0"/>
              <a:t>ein Textfeld und hebt so hervor.</a:t>
            </a:r>
          </a:p>
          <a:p>
            <a:r>
              <a:rPr lang="de-DE" dirty="0" smtClean="0"/>
              <a:t>Oder man fügt sie </a:t>
            </a:r>
            <a:r>
              <a:rPr lang="de-DE" u="sng" dirty="0" smtClean="0">
                <a:solidFill>
                  <a:srgbClr val="00B0F0"/>
                </a:solidFill>
              </a:rPr>
              <a:t>als Balken im Master ein </a:t>
            </a:r>
            <a:r>
              <a:rPr lang="de-DE" dirty="0" smtClean="0"/>
              <a:t> und kreiert so ganz einfach ein wiederkehrendes Layout-Element.</a:t>
            </a: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Masterlayout speichern und Tipps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A0790FC-E7FC-48A5-91FD-C1DE8CF35F82}" type="datetime1">
              <a:rPr lang="de-DE" smtClean="0"/>
              <a:pPr/>
              <a:t>11.01.2018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F3A7ACB-FBA0-455A-A3A7-FBBF1E29B859}" type="slidenum">
              <a:rPr lang="de-DE" smtClean="0"/>
              <a:pPr/>
              <a:t>6</a:t>
            </a:fld>
            <a:endParaRPr lang="de-DE"/>
          </a:p>
        </p:txBody>
      </p:sp>
      <p:graphicFrame>
        <p:nvGraphicFramePr>
          <p:cNvPr id="9" name="Tabellenplatzhalter 8"/>
          <p:cNvGraphicFramePr>
            <a:graphicFrameLocks noGrp="1"/>
          </p:cNvGraphicFramePr>
          <p:nvPr>
            <p:ph type="tbl" sz="quarter" idx="17"/>
          </p:nvPr>
        </p:nvGraphicFramePr>
        <p:xfrm>
          <a:off x="1331913" y="1557748"/>
          <a:ext cx="7200900" cy="4607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900"/>
              </a:tblGrid>
              <a:tr h="767926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Fünf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smtClean="0"/>
                        <a:t>Tipps zum Abschluss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926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Sie erreichen und</a:t>
                      </a:r>
                      <a:r>
                        <a:rPr lang="de-DE" baseline="0" dirty="0" smtClean="0"/>
                        <a:t> fügen Ihre Masterlayouts mit Rechtsklick im Punkt „Layout“ ein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7926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In</a:t>
                      </a:r>
                      <a:r>
                        <a:rPr lang="de-DE" baseline="0" dirty="0" smtClean="0"/>
                        <a:t> die normale Folienansicht wechseln Sie nur, wenn Sie Ihr Layout mit Inhalten </a:t>
                      </a:r>
                      <a:r>
                        <a:rPr lang="de-DE" baseline="0" dirty="0" err="1" smtClean="0"/>
                        <a:t>befüllen</a:t>
                      </a:r>
                      <a:r>
                        <a:rPr lang="de-DE" baseline="0" dirty="0" smtClean="0"/>
                        <a:t> möchten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7926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Den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smtClean="0"/>
                        <a:t>Folienmaster exportieren </a:t>
                      </a:r>
                      <a:r>
                        <a:rPr lang="de-DE" baseline="0" dirty="0" smtClean="0"/>
                        <a:t>Sie </a:t>
                      </a:r>
                      <a:r>
                        <a:rPr lang="de-DE" baseline="0" dirty="0" smtClean="0"/>
                        <a:t>für die Zukunft </a:t>
                      </a:r>
                      <a:r>
                        <a:rPr lang="de-DE" baseline="0" dirty="0" smtClean="0"/>
                        <a:t>in der </a:t>
                      </a:r>
                      <a:r>
                        <a:rPr lang="de-DE" baseline="0" dirty="0" smtClean="0"/>
                        <a:t>Masteransicht </a:t>
                      </a:r>
                      <a:r>
                        <a:rPr lang="de-DE" baseline="0" dirty="0" smtClean="0"/>
                        <a:t>bei Design </a:t>
                      </a:r>
                      <a:r>
                        <a:rPr lang="de-DE" baseline="0" dirty="0" smtClean="0"/>
                        <a:t>/ Aktuelles Design speichern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7926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Akzentfarben steuern die</a:t>
                      </a:r>
                      <a:r>
                        <a:rPr lang="de-DE" baseline="0" dirty="0" smtClean="0"/>
                        <a:t> Farbgebung von Diagrammen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7926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Funktionen</a:t>
                      </a:r>
                      <a:r>
                        <a:rPr lang="de-DE" baseline="0" dirty="0" smtClean="0"/>
                        <a:t> wie „Ausrichten“ helfen bei der Positionierung von Elementen. Mit der Hilfe finden Sie Funktionen per Suchbegriff.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5"/>
          </p:nvPr>
        </p:nvSpPr>
        <p:spPr>
          <a:xfrm>
            <a:off x="1547664" y="6309320"/>
            <a:ext cx="1224136" cy="365125"/>
          </a:xfrm>
        </p:spPr>
        <p:txBody>
          <a:bodyPr/>
          <a:lstStyle/>
          <a:p>
            <a:fld id="{BA0790FC-E7FC-48A5-91FD-C1DE8CF35F82}" type="datetime1">
              <a:rPr lang="de-DE" smtClean="0"/>
              <a:pPr/>
              <a:t>11.01.2018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>
          <a:xfrm>
            <a:off x="7668344" y="6309320"/>
            <a:ext cx="1018456" cy="365125"/>
          </a:xfrm>
        </p:spPr>
        <p:txBody>
          <a:bodyPr/>
          <a:lstStyle/>
          <a:p>
            <a:fld id="{7F3A7ACB-FBA0-455A-A3A7-FBBF1E29B859}" type="slidenum">
              <a:rPr lang="de-DE" smtClean="0"/>
              <a:pPr/>
              <a:t>7</a:t>
            </a:fld>
            <a:endParaRPr lang="de-DE" dirty="0"/>
          </a:p>
        </p:txBody>
      </p:sp>
      <p:pic>
        <p:nvPicPr>
          <p:cNvPr id="1026" name="Picture 2" descr="C:\Users\Philipp\Desktop\Powerpoint eigene Layouts\MyKey-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7804" y="1291815"/>
            <a:ext cx="4248472" cy="1921161"/>
          </a:xfrm>
          <a:prstGeom prst="rect">
            <a:avLst/>
          </a:prstGeom>
          <a:noFill/>
        </p:spPr>
      </p:pic>
      <p:sp>
        <p:nvSpPr>
          <p:cNvPr id="7" name="Textfeld 6"/>
          <p:cNvSpPr txBox="1"/>
          <p:nvPr/>
        </p:nvSpPr>
        <p:spPr>
          <a:xfrm>
            <a:off x="1187624" y="3501008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Bei myKey finden Sie </a:t>
            </a:r>
            <a:r>
              <a:rPr lang="de-DE" sz="2400" dirty="0" smtClean="0">
                <a:hlinkClick r:id="rId4"/>
              </a:rPr>
              <a:t>preiswerte Microsoft Windows &amp; Office </a:t>
            </a:r>
            <a:r>
              <a:rPr lang="de-DE" sz="2400" dirty="0" err="1" smtClean="0">
                <a:hlinkClick r:id="rId4"/>
              </a:rPr>
              <a:t>Product</a:t>
            </a:r>
            <a:r>
              <a:rPr lang="de-DE" sz="2400" dirty="0" smtClean="0">
                <a:hlinkClick r:id="rId4"/>
              </a:rPr>
              <a:t> </a:t>
            </a:r>
            <a:r>
              <a:rPr lang="de-DE" sz="2400" dirty="0" err="1" smtClean="0">
                <a:hlinkClick r:id="rId4"/>
              </a:rPr>
              <a:t>Keys</a:t>
            </a:r>
            <a:r>
              <a:rPr lang="de-DE" sz="2400" dirty="0" smtClean="0">
                <a:hlinkClick r:id="rId4"/>
              </a:rPr>
              <a:t> in allen Versionen </a:t>
            </a:r>
            <a:r>
              <a:rPr lang="de-DE" sz="2400" dirty="0" smtClean="0"/>
              <a:t>zum Sofort-Download. </a:t>
            </a:r>
          </a:p>
          <a:p>
            <a:pPr algn="ctr"/>
            <a:r>
              <a:rPr lang="de-DE" sz="2400" dirty="0" smtClean="0"/>
              <a:t>Wir vertreiben legale </a:t>
            </a:r>
            <a:r>
              <a:rPr lang="de-DE" sz="2400" dirty="0" smtClean="0">
                <a:hlinkClick r:id="rId5"/>
              </a:rPr>
              <a:t>Second Hand Software</a:t>
            </a:r>
            <a:r>
              <a:rPr lang="de-DE" sz="2400" dirty="0" smtClean="0"/>
              <a:t>, die geprüft wird.</a:t>
            </a:r>
          </a:p>
        </p:txBody>
      </p:sp>
      <p:sp>
        <p:nvSpPr>
          <p:cNvPr id="8" name="Rechteck 7"/>
          <p:cNvSpPr/>
          <p:nvPr/>
        </p:nvSpPr>
        <p:spPr>
          <a:xfrm>
            <a:off x="1583668" y="5661248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 smtClean="0">
                <a:solidFill>
                  <a:schemeClr val="bg2"/>
                </a:solidFill>
              </a:rPr>
              <a:t>Das ist die leere Vorlage aus dem Master für alles andere.</a:t>
            </a:r>
            <a:endParaRPr lang="de-DE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Benutzerdefiniert 21">
      <a:dk1>
        <a:srgbClr val="00354B"/>
      </a:dk1>
      <a:lt1>
        <a:srgbClr val="FFFFFF"/>
      </a:lt1>
      <a:dk2>
        <a:srgbClr val="0186C0"/>
      </a:dk2>
      <a:lt2>
        <a:srgbClr val="0186C0"/>
      </a:lt2>
      <a:accent1>
        <a:srgbClr val="21ADEA"/>
      </a:accent1>
      <a:accent2>
        <a:srgbClr val="01648F"/>
      </a:accent2>
      <a:accent3>
        <a:srgbClr val="014E6F"/>
      </a:accent3>
      <a:accent4>
        <a:srgbClr val="0186C0"/>
      </a:accent4>
      <a:accent5>
        <a:srgbClr val="0186C0"/>
      </a:accent5>
      <a:accent6>
        <a:srgbClr val="0186C0"/>
      </a:accent6>
      <a:hlink>
        <a:srgbClr val="FF8700"/>
      </a:hlink>
      <a:folHlink>
        <a:srgbClr val="00354B"/>
      </a:folHlink>
    </a:clrScheme>
    <a:fontScheme name="Benutzerdefiniert 1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299</Words>
  <Application>Microsoft Office PowerPoint</Application>
  <PresentationFormat>Bildschirmpräsentation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Larissa-Design</vt:lpstr>
      <vt:lpstr>Eigene Powerpoint Layouts</vt:lpstr>
      <vt:lpstr>Wechseln SIE im MENÜ ansicht in den FOLIENmaster</vt:lpstr>
      <vt:lpstr>Datum &amp; Foliennummer erklärt in einer Aufzählung</vt:lpstr>
      <vt:lpstr>Icons zur Illustration und Platzhalter</vt:lpstr>
      <vt:lpstr>Formen standardisieren ein Layout</vt:lpstr>
      <vt:lpstr>Masterlayout speichern und Tipps</vt:lpstr>
      <vt:lpstr>Folie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Eigene Powerpoint Layouts</dc:title>
  <dc:creator>Philipp</dc:creator>
  <cp:lastModifiedBy>Philipp</cp:lastModifiedBy>
  <cp:revision>10</cp:revision>
  <dcterms:created xsi:type="dcterms:W3CDTF">2018-01-05T12:03:49Z</dcterms:created>
  <dcterms:modified xsi:type="dcterms:W3CDTF">2018-01-11T12:06:30Z</dcterms:modified>
</cp:coreProperties>
</file>